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0"/>
            <a:ext cx="12189460" cy="685736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Contoh Code untuk Race Condition</a:t>
            </a:r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227580" y="1825625"/>
            <a:ext cx="773557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Code seharusnya ngeprint 100,000</a:t>
            </a:r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227580" y="1825625"/>
            <a:ext cx="773557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p>
            <a:r>
              <a:rPr lang="en-US" sz="3200"/>
              <a:t>Tetapi malah mencetak 85434.</a:t>
            </a:r>
            <a:br>
              <a:rPr lang="en-US" sz="3200"/>
            </a:br>
            <a:r>
              <a:rPr lang="en-US" sz="3200"/>
              <a:t>Ini disebabkan karena program ada terjadi Race condition</a:t>
            </a:r>
            <a:endParaRPr lang="en-US" sz="3200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227580" y="1825625"/>
            <a:ext cx="773557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z="3600"/>
              <a:t>Perhatikan baik” process programmnya.</a:t>
            </a:r>
            <a:br>
              <a:rPr lang="en-US" sz="3600"/>
            </a:br>
            <a:r>
              <a:rPr lang="en-US" sz="3600"/>
              <a:t>Ada kesempatan terjadinya Race condition di proses ini...</a:t>
            </a:r>
            <a:endParaRPr lang="en-US" sz="3600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227580" y="1825625"/>
            <a:ext cx="773557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 sz="3555"/>
              <a:t>Disaat ratusan goroutine dijalankan akan ada kemungkinan lebih dari satu goroutine berjalan bersamaan</a:t>
            </a:r>
            <a:endParaRPr lang="en-US" sz="3555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227580" y="1825625"/>
            <a:ext cx="773557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0"/>
            <a:ext cx="12189460" cy="685736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0"/>
            <a:ext cx="12189460" cy="685736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/>
              <a:t>With mutex this will solve the problem.</a:t>
            </a:r>
            <a:br>
              <a:rPr lang="en-US"/>
            </a:br>
            <a:r>
              <a:rPr lang="en-US"/>
              <a:t>Note mutex stand by Mutual Exclusion</a:t>
            </a:r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227580" y="1825625"/>
            <a:ext cx="7735570" cy="435165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421</Words>
  <Application>WPS Presentation</Application>
  <PresentationFormat>Widescreen</PresentationFormat>
  <Paragraphs>12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7" baseType="lpstr">
      <vt:lpstr>Arial</vt:lpstr>
      <vt:lpstr>SimSun</vt:lpstr>
      <vt:lpstr>Wingdings</vt:lpstr>
      <vt:lpstr>Arial Unicode MS</vt:lpstr>
      <vt:lpstr>Calibri Light</vt:lpstr>
      <vt:lpstr>Calibri</vt:lpstr>
      <vt:lpstr>Microsoft YaHei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>edber</dc:creator>
  <cp:lastModifiedBy>edber</cp:lastModifiedBy>
  <cp:revision>2</cp:revision>
  <dcterms:created xsi:type="dcterms:W3CDTF">2024-06-11T17:16:55Z</dcterms:created>
  <dcterms:modified xsi:type="dcterms:W3CDTF">2024-06-11T17:42:27Z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5EE56C8B2B2D4758ADAE9A4287F53BE6_11</vt:lpwstr>
  </property>
  <property fmtid="{D5CDD505-2E9C-101B-9397-08002B2CF9AE}" pid="3" name="KSOProductBuildVer">
    <vt:lpwstr>1033-12.2.0.13472</vt:lpwstr>
  </property>
</Properties>
</file>

<file path=docProps/thumbnail.jpeg>
</file>